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15142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4355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3729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5051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0005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7754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1361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9757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1896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7231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2479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827583" y="980728"/>
            <a:ext cx="244827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132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827583" y="1916832"/>
            <a:ext cx="7344817" cy="25202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НЕВГАМОВНІСТЬ В ОРГАНІЗАЦІЇ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НОВОЇ </a:t>
            </a:r>
            <a: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ЦЕРКВИ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132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16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3"/>
            <a:ext cx="8280919" cy="29342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Духовних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керівників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зодягну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у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спасіння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богобійні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народжені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згори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співатимуть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радісно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3420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132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17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3"/>
            <a:ext cx="8280919" cy="35102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там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вирощу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рога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Давидового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—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Ісуса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Христа,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Вічного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Правителя, </a:t>
            </a:r>
            <a:endParaRPr lang="ru-RU" sz="40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для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помазанця</a:t>
            </a:r>
            <a:endParaRPr lang="ru-RU" sz="40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вготую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світильника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33240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132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18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3"/>
            <a:ext cx="8280919" cy="32222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ворогів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соромом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полум’ям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пекучої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люті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позодягаю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а на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ньому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корона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буде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сяяти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навіки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251756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132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3"/>
            <a:ext cx="8280919" cy="300621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Згадай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Господи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про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молодого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організатора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нової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баптистської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церкви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муки,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8746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132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3"/>
            <a:ext cx="8280919" cy="24301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клявсь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Господеві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присягався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був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40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Сильному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Якова: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6196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132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3"/>
            <a:ext cx="8280919" cy="22141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ввійду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я в 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намет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свого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дому, не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зійду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я 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ложе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постелі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своєї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4009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132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3"/>
            <a:ext cx="8280919" cy="22141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 дам сну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своїм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очам,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дрімання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повікам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своїм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191966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132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3"/>
            <a:ext cx="8280919" cy="3294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аж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поки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не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знайду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я для Господа нового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місця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для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поклоніння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місця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для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богослужіння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перебування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для Сильного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України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1299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132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3"/>
            <a:ext cx="8280919" cy="28622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Ось ми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знову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чули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про </a:t>
            </a:r>
            <a:endParaRPr lang="ru-RU" sz="40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Нього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Писанні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у 1600-х роках, на полях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Реформації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ми заново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знайшли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939310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132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3"/>
            <a:ext cx="8280919" cy="35102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баптисти-благовісники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сказали: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Увійдім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же в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нову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церкву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поклонімось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силі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підніжкові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ніг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76388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1560" y="764704"/>
            <a:ext cx="324036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132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11560" y="1502903"/>
            <a:ext cx="8280919" cy="29342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духовні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керівники</a:t>
            </a:r>
            <a:endParaRPr lang="ru-RU" sz="40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хай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зодягнуться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правду, </a:t>
            </a:r>
            <a:endParaRPr lang="ru-RU" sz="40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будуть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співати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богобійні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народжені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згори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90290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247</Words>
  <Application>Microsoft Office PowerPoint</Application>
  <PresentationFormat>Экран (4:3)</PresentationFormat>
  <Paragraphs>59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ПСАЛОМ 132</vt:lpstr>
      <vt:lpstr>ПСАЛОМ 132:1</vt:lpstr>
      <vt:lpstr>ПСАЛОМ 132:2</vt:lpstr>
      <vt:lpstr>ПСАЛОМ 132:3</vt:lpstr>
      <vt:lpstr>ПСАЛОМ 132:4</vt:lpstr>
      <vt:lpstr>ПСАЛОМ 132:5</vt:lpstr>
      <vt:lpstr>ПСАЛОМ 132:6</vt:lpstr>
      <vt:lpstr>ПСАЛОМ 132:7</vt:lpstr>
      <vt:lpstr>ПСАЛОМ 132:9</vt:lpstr>
      <vt:lpstr>ПСАЛОМ 132:16</vt:lpstr>
      <vt:lpstr>ПСАЛОМ 132:17</vt:lpstr>
      <vt:lpstr>ПСАЛОМ 132:18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dc:creator>dkey</dc:creator>
  <cp:lastModifiedBy>Admin</cp:lastModifiedBy>
  <cp:revision>13</cp:revision>
  <dcterms:modified xsi:type="dcterms:W3CDTF">2019-11-06T13:07:57Z</dcterms:modified>
</cp:coreProperties>
</file>